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053880-2B95-F006-5DAF-208F8353A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ACF66BD-CD9E-BC2A-CC47-72CE848865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B996D5-7B1B-C698-466F-BC3D952AB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5DB1-473D-40F1-990E-E6163085DF88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7FAC65-781E-ACD1-3255-86D2A9F1C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362CFF-5171-F977-2A43-305C9DA83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B19B-15E9-4890-9DBF-31D5CEC2B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84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B30EC3-EFA6-D681-C34A-2AB0E6025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087727E-7D2D-ADCF-1C06-43DF7577A7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C1EDAB-4A3C-8E3C-15FD-E2845442E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5DB1-473D-40F1-990E-E6163085DF88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BC6D9F-C127-4E19-1A38-E396C2F6B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26FE37-B670-9A4D-EBBF-BF0F1B23D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B19B-15E9-4890-9DBF-31D5CEC2B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390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540D3B7-C5E9-AD1D-9394-A4BAD6C3C4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B6C243C-051D-221B-6542-9FC587C1B6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72B581-23AB-C097-CD29-49DECA9AF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5DB1-473D-40F1-990E-E6163085DF88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972A21-F01B-F6FF-8ED5-39303EA2B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8E9D12-4AA2-EF52-909C-DF0F8B4E8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B19B-15E9-4890-9DBF-31D5CEC2B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22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5529DB-4887-CE31-7BEF-0FB0C047B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39F020-C8E0-EFFC-2019-69A97000C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8CF884-962F-F11E-EDA2-B67344A22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5DB1-473D-40F1-990E-E6163085DF88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523545-2994-043F-DEBC-9DD0FA715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872284-7184-4756-0C14-12170109E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B19B-15E9-4890-9DBF-31D5CEC2B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141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84E723-9490-B64C-769B-79F17077F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C8C34E-C43B-6E8A-DF4F-AE4B410CE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A9159E-1512-9118-4CC5-DB000B7C6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5DB1-473D-40F1-990E-E6163085DF88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337F5D-14A9-5EE6-D773-CD682E423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2F4E61-28C1-EBBD-2DA5-85B39518C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B19B-15E9-4890-9DBF-31D5CEC2B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91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94118C-9AC6-13A9-5AC4-177934FB7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AF2E67-45C1-DC39-44FD-9DADF4A352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EAA1D3E-8F7D-F292-C593-B862D86EE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57D8359-35BC-1A68-B23B-5FB0CB95D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5DB1-473D-40F1-990E-E6163085DF88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97C72F3-37B9-BA87-5D49-56DD52A2E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25F23F-CCC3-0E1E-1CB8-6C544DA44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B19B-15E9-4890-9DBF-31D5CEC2B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013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963F1A-1D80-964C-1965-11FD51D30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DC7121-BBC8-4D3A-7A08-770D86363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EDFC23-F8A0-A954-2F80-C11C1697C9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C0BB230-9EE2-419E-2D28-0D8697160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F063F9B-185F-0591-55ED-F7353FFB22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53C428F-9889-E915-668A-4DC43EF79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5DB1-473D-40F1-990E-E6163085DF88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6B04CEA-F14D-FE9D-F655-333C8122F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E5FC490-FEF0-B50F-D004-13DEC6934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B19B-15E9-4890-9DBF-31D5CEC2B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161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1574C3-845F-E809-7B7F-071AD38C7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13EDF71-E84C-17CC-E8F5-427A1F707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5DB1-473D-40F1-990E-E6163085DF88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0282FC4-CDEA-BDD3-2532-FECEF4CE2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11BDA55-AE30-EE77-8571-03769D89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B19B-15E9-4890-9DBF-31D5CEC2B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801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970028-C13E-683A-FFC0-B81F8F99B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5DB1-473D-40F1-990E-E6163085DF88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6C4FAA9-8D9D-79C9-4879-151C36FAA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E504D67-9C72-6B29-45D2-8B1EE9663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B19B-15E9-4890-9DBF-31D5CEC2B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43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3C84C-2F12-6E97-7B5B-75ADBAA49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4ACD52-9A61-1AE3-2108-D44535F9B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9E1C03-2C12-8DEF-63A1-0D67F9CA9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8DA5428-0DDA-E325-7DAA-50BF1EB1A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5DB1-473D-40F1-990E-E6163085DF88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808634-2E43-666D-DE88-5D105B099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EC36F4B-4092-A9A1-32C9-62775700D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B19B-15E9-4890-9DBF-31D5CEC2B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9718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5D310D-AC0D-E77D-18B5-B5E02BF0C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78EAE66-D887-6C07-0EFE-9B64E7804F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E1F0E7B-C2FC-6B9E-E3F7-67DA1CF21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67AC417-C4DD-5905-80E3-F00305157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5DB1-473D-40F1-990E-E6163085DF88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7759E24-DC97-A840-995B-A6238F58D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58A444-E7C1-7E5D-72CF-2606859E5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B19B-15E9-4890-9DBF-31D5CEC2B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444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AE9EE9D-6BA5-0213-6D37-7A62587C3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D56B203-B16D-C7CF-8CFE-B6FF0DF7A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0F7C98-599F-96A1-77DE-F1ED9D4532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5DB1-473D-40F1-990E-E6163085DF88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2FFA11-906F-2C39-D58D-708A3CD579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33389E-6F7B-9C87-5765-7EF25A91C6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7B19B-15E9-4890-9DBF-31D5CEC2B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59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hrist-roi-partenaires.blogspot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175BB8AE-1CBB-4D11-E864-6AE327A60E8B}"/>
              </a:ext>
            </a:extLst>
          </p:cNvPr>
          <p:cNvSpPr/>
          <p:nvPr/>
        </p:nvSpPr>
        <p:spPr>
          <a:xfrm>
            <a:off x="8093285" y="1787329"/>
            <a:ext cx="3877042" cy="33405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CEEF313F-1032-FFB4-9AF4-BCB3FEE5FC01}"/>
              </a:ext>
            </a:extLst>
          </p:cNvPr>
          <p:cNvSpPr/>
          <p:nvPr/>
        </p:nvSpPr>
        <p:spPr>
          <a:xfrm>
            <a:off x="259534" y="1358019"/>
            <a:ext cx="3949983" cy="427323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77A5D5E-3CAE-B633-BC66-7D101B983FA8}"/>
              </a:ext>
            </a:extLst>
          </p:cNvPr>
          <p:cNvSpPr/>
          <p:nvPr/>
        </p:nvSpPr>
        <p:spPr>
          <a:xfrm>
            <a:off x="221673" y="110836"/>
            <a:ext cx="3877043" cy="84050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Pour un enseignement libre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D2C0107-027D-911D-CC95-ED435499BE12}"/>
              </a:ext>
            </a:extLst>
          </p:cNvPr>
          <p:cNvSpPr/>
          <p:nvPr/>
        </p:nvSpPr>
        <p:spPr>
          <a:xfrm>
            <a:off x="8093285" y="131652"/>
            <a:ext cx="3676219" cy="81969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fr-FR" dirty="0">
                <a:solidFill>
                  <a:schemeClr val="tx1"/>
                </a:solidFill>
              </a:rPr>
            </a:br>
            <a:r>
              <a:rPr lang="fr-FR" dirty="0">
                <a:solidFill>
                  <a:schemeClr val="tx1"/>
                </a:solidFill>
              </a:rPr>
              <a:t>Et des parents d’ élèves responsables</a:t>
            </a:r>
          </a:p>
          <a:p>
            <a:pPr algn="ctr"/>
            <a:endParaRPr lang="fr-FR" dirty="0"/>
          </a:p>
        </p:txBody>
      </p:sp>
      <p:pic>
        <p:nvPicPr>
          <p:cNvPr id="7" name="Image 6" descr="Une image contenant fleur, Graphique, graphisme, conception">
            <a:extLst>
              <a:ext uri="{FF2B5EF4-FFF2-40B4-BE49-F238E27FC236}">
                <a16:creationId xmlns:a16="http://schemas.microsoft.com/office/drawing/2014/main" id="{C1892055-C835-EE43-3375-30248B6351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3972" r="18776" b="21889"/>
          <a:stretch/>
        </p:blipFill>
        <p:spPr>
          <a:xfrm>
            <a:off x="5145386" y="131652"/>
            <a:ext cx="1647730" cy="819694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0E9920FE-B270-E11F-50FA-4C5E3601EEA5}"/>
              </a:ext>
            </a:extLst>
          </p:cNvPr>
          <p:cNvSpPr txBox="1"/>
          <p:nvPr/>
        </p:nvSpPr>
        <p:spPr>
          <a:xfrm>
            <a:off x="407405" y="1666979"/>
            <a:ext cx="361836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00B050"/>
                </a:solidFill>
              </a:rPr>
              <a:t>L’Apel, c’est une équipe de parents bénévoles engagés      dans la vie et l’animation de l’établissement !</a:t>
            </a:r>
          </a:p>
          <a:p>
            <a:endParaRPr lang="fr-FR" sz="1100" dirty="0"/>
          </a:p>
          <a:p>
            <a:r>
              <a:rPr lang="fr-FR" sz="1200" b="1" dirty="0"/>
              <a:t>Avec entre autres des missions :</a:t>
            </a:r>
          </a:p>
          <a:p>
            <a:endParaRPr lang="fr-FR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Accueil des nouveaux parents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Mise en place et formation des équipes de parents-correspondants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Animation du bureau de documentation et d’information sur l’orientation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Représentation des parents au conseil d’établissement et auprès de l’organisme de gestion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Organisation de rencontres parents-école, de conférences débats, de la fête de l’école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Représentation auprès des élus locaux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Soutien des familles ayant un enfant a besoins éducatifs particuliers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Organisation d’actions mettant l’école en lien avec le monde professionnel,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29B772DE-ABFD-4CBC-87F0-022F06493786}"/>
              </a:ext>
            </a:extLst>
          </p:cNvPr>
          <p:cNvSpPr txBox="1"/>
          <p:nvPr/>
        </p:nvSpPr>
        <p:spPr>
          <a:xfrm>
            <a:off x="8166225" y="2159421"/>
            <a:ext cx="3766241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00B050"/>
                </a:solidFill>
              </a:rPr>
              <a:t>Vous avez envie de vous impliquer dans la vie de l’établissement de votre enfant ?</a:t>
            </a:r>
          </a:p>
          <a:p>
            <a:r>
              <a:rPr lang="fr-FR" sz="1200" b="1" dirty="0">
                <a:solidFill>
                  <a:srgbClr val="00B050"/>
                </a:solidFill>
              </a:rPr>
              <a:t>Vous souhaitez mettre un peu de votre temps, vos talents, votre enthousiasme au service des familles ?</a:t>
            </a:r>
          </a:p>
          <a:p>
            <a:r>
              <a:rPr lang="fr-FR" sz="1200" b="1" dirty="0">
                <a:solidFill>
                  <a:srgbClr val="00B050"/>
                </a:solidFill>
              </a:rPr>
              <a:t>Soyez les bienvenus : nous avons besoin de vous !</a:t>
            </a:r>
          </a:p>
          <a:p>
            <a:endParaRPr lang="fr-FR" sz="1100" dirty="0"/>
          </a:p>
          <a:p>
            <a:r>
              <a:rPr lang="fr-FR" sz="1100" b="1" dirty="0"/>
              <a:t>Vous pourrez par exemple, en fonction de vos disponibilités et de vos centres d’intérêt :</a:t>
            </a:r>
          </a:p>
          <a:p>
            <a:endParaRPr lang="fr-FR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Tenir un stand à la kermesse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Participer ponctuellement à l’organisation d’un événement (marché de Noël, carnaval, fête familiale……)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Proposer une action sur un sujet qui vous tient à cœur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Rejoindre le conseil d’administration de l’Apel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F19FC1C-1748-880D-7CF7-66520B9186C1}"/>
              </a:ext>
            </a:extLst>
          </p:cNvPr>
          <p:cNvSpPr txBox="1"/>
          <p:nvPr/>
        </p:nvSpPr>
        <p:spPr>
          <a:xfrm>
            <a:off x="4744016" y="2736502"/>
            <a:ext cx="28790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FF0066"/>
                </a:solidFill>
              </a:rPr>
              <a:t>L’Apel joue un rôle clé dans la vie de l’établissement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94ABC7C-5C9B-1A17-EB06-80835C714FA2}"/>
              </a:ext>
            </a:extLst>
          </p:cNvPr>
          <p:cNvSpPr txBox="1"/>
          <p:nvPr/>
        </p:nvSpPr>
        <p:spPr>
          <a:xfrm>
            <a:off x="4315999" y="5878592"/>
            <a:ext cx="4067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FF0066"/>
                </a:solidFill>
              </a:rPr>
              <a:t>Rejoignez l’Apel !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D0EAE36D-890C-91B1-ECC6-D8C93BE8F616}"/>
              </a:ext>
            </a:extLst>
          </p:cNvPr>
          <p:cNvSpPr/>
          <p:nvPr/>
        </p:nvSpPr>
        <p:spPr>
          <a:xfrm>
            <a:off x="4025774" y="5796550"/>
            <a:ext cx="4493537" cy="950614"/>
          </a:xfrm>
          <a:prstGeom prst="round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12202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230</Words>
  <Application>Microsoft Office PowerPoint</Application>
  <PresentationFormat>Grand écran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Secrétariat</dc:creator>
  <cp:lastModifiedBy>Secrétariat</cp:lastModifiedBy>
  <cp:revision>5</cp:revision>
  <cp:lastPrinted>2023-12-12T12:40:43Z</cp:lastPrinted>
  <dcterms:created xsi:type="dcterms:W3CDTF">2023-12-12T10:26:14Z</dcterms:created>
  <dcterms:modified xsi:type="dcterms:W3CDTF">2023-12-12T12:49:23Z</dcterms:modified>
</cp:coreProperties>
</file>